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Condensed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22" Type="http://schemas.openxmlformats.org/officeDocument/2006/relationships/font" Target="fonts/RobotoCondensed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italic.fntdata"/><Relationship Id="rId13" Type="http://schemas.openxmlformats.org/officeDocument/2006/relationships/font" Target="fonts/RobotoSlab-regular.fntdata"/><Relationship Id="rId24" Type="http://schemas.openxmlformats.org/officeDocument/2006/relationships/font" Target="fonts/GillSans-bold.fntdata"/><Relationship Id="rId12" Type="http://schemas.openxmlformats.org/officeDocument/2006/relationships/slide" Target="slides/slide7.xml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a64a392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a64a392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9329ee22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9329ee22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ACC Midterm Advising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❖"/>
            </a:pPr>
            <a:r>
              <a:rPr b="1" lang="en" sz="7700">
                <a:solidFill>
                  <a:schemeClr val="accent4"/>
                </a:solidFill>
              </a:rPr>
              <a:t>Oct. 24-29 CRCA Spirit Week </a:t>
            </a:r>
            <a:endParaRPr b="1" sz="7700">
              <a:solidFill>
                <a:schemeClr val="accent4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700">
                <a:solidFill>
                  <a:schemeClr val="accent4"/>
                </a:solidFill>
              </a:rPr>
              <a:t>Please check the board in the cafeteria for themes of the day</a:t>
            </a:r>
            <a:endParaRPr b="1" sz="7700">
              <a:solidFill>
                <a:schemeClr val="accent4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❖"/>
            </a:pPr>
            <a:r>
              <a:rPr b="1" lang="en" sz="7700">
                <a:solidFill>
                  <a:srgbClr val="0000FF"/>
                </a:solidFill>
              </a:rPr>
              <a:t>Fri. Oct. 29th Drama Club Halloween Party $3</a:t>
            </a:r>
            <a:endParaRPr b="1" sz="7700">
              <a:solidFill>
                <a:srgbClr val="0000FF"/>
              </a:solidFill>
            </a:endParaRPr>
          </a:p>
          <a:p>
            <a:pPr indent="-350837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ct val="100000"/>
              <a:buChar char="❖"/>
            </a:pPr>
            <a:r>
              <a:rPr b="1" lang="en" sz="7700">
                <a:solidFill>
                  <a:srgbClr val="741B47"/>
                </a:solidFill>
              </a:rPr>
              <a:t>Fri. Oct. 29th 4:10-9:00 PM CRCA Lock-In $5 Please pay Mr. Gordon Price includes 2 slices of pizza and chips, open gym, games, etc.</a:t>
            </a:r>
            <a:endParaRPr b="1" sz="7700">
              <a:solidFill>
                <a:srgbClr val="741B4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❖"/>
            </a:pPr>
            <a:r>
              <a:rPr b="1" lang="en" sz="7700">
                <a:solidFill>
                  <a:srgbClr val="FF0000"/>
                </a:solidFill>
              </a:rPr>
              <a:t>Nov. 19th Picture Day</a:t>
            </a:r>
            <a:endParaRPr b="1" sz="7700">
              <a:solidFill>
                <a:srgbClr val="FF0000"/>
              </a:solidFill>
            </a:endParaRPr>
          </a:p>
          <a:p>
            <a:pPr indent="-387508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❖"/>
            </a:pPr>
            <a:r>
              <a:rPr b="1" lang="en" sz="7700">
                <a:solidFill>
                  <a:srgbClr val="00FF00"/>
                </a:solidFill>
              </a:rPr>
              <a:t>Sat. Dec. 4th Winter Dance All Grades are Invited</a:t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Midterm Advising</a:t>
            </a:r>
            <a:endParaRPr sz="200"/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 are now more than halfway through the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ACC Fall Semester.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At this point, ACC and CRCA complete what is called Midterm Advising.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You should have received an email on Friday in your ACC account from Devon Miller. Please find that email.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Midterm Advising</a:t>
            </a:r>
            <a:endParaRPr sz="200"/>
          </a:p>
        </p:txBody>
      </p:sp>
      <p:sp>
        <p:nvSpPr>
          <p:cNvPr id="127" name="Google Shape;127;p16"/>
          <p:cNvSpPr txBox="1"/>
          <p:nvPr/>
        </p:nvSpPr>
        <p:spPr>
          <a:xfrm>
            <a:off x="397725" y="846125"/>
            <a:ext cx="8072400" cy="4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0000"/>
                </a:solidFill>
              </a:rPr>
              <a:t>***Completing this form is MANDATORY.***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 are updated daily on who has and has not completed it. If it is not completed, we will need to come ask you to.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Be honest. Professors are also asked to submit grades. We are trying to help you get the best grade possible.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If you have any </a:t>
            </a:r>
            <a:r>
              <a:rPr lang="en" sz="2400">
                <a:solidFill>
                  <a:schemeClr val="dk1"/>
                </a:solidFill>
              </a:rPr>
              <a:t>questions</a:t>
            </a:r>
            <a:r>
              <a:rPr lang="en" sz="2400">
                <a:solidFill>
                  <a:schemeClr val="dk1"/>
                </a:solidFill>
              </a:rPr>
              <a:t>,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please see Mr. Longoria or Mr. Gordon.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Steps for ACC Midterm Advising</a:t>
            </a:r>
            <a:endParaRPr sz="200"/>
          </a:p>
        </p:txBody>
      </p:sp>
      <p:sp>
        <p:nvSpPr>
          <p:cNvPr id="136" name="Google Shape;136;p17"/>
          <p:cNvSpPr txBox="1"/>
          <p:nvPr/>
        </p:nvSpPr>
        <p:spPr>
          <a:xfrm>
            <a:off x="560450" y="965875"/>
            <a:ext cx="78192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Open the email and the Google Form in the email.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In </a:t>
            </a:r>
            <a:r>
              <a:rPr lang="en" sz="2400">
                <a:solidFill>
                  <a:schemeClr val="dk1"/>
                </a:solidFill>
              </a:rPr>
              <a:t>another</a:t>
            </a:r>
            <a:r>
              <a:rPr lang="en" sz="2400">
                <a:solidFill>
                  <a:schemeClr val="dk1"/>
                </a:solidFill>
              </a:rPr>
              <a:t> tab, open your ACC Blackboard.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In the Google Form, you will list your current overall grades in all your ACC classes.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Complete and submit the Form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If you currently have a D or F, you will be meeting in the next few weeks with Devon and Mr. Longoria to discuss your grades.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45" name="Google Shape;145;p18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Did you complete the form?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